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e4636a25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e4636a25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e4636a25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e4636a25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e4636a25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e4636a25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ea6d40a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ea6d40a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Binding in render method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514350" y="1457325"/>
            <a:ext cx="5679300" cy="29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are the ways to bind event handlers?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how to bind in the render method  with an example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Bind in the render method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Arrow function in the render method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Arrow function in class property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Bind in the constructor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ways to bind event handlers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642950" y="1510900"/>
            <a:ext cx="5241900" cy="29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events using the bind method in a render function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.bind(this) in render() function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it inherits bind() from the function prototype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performance issues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 in render method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On click of a button is simply a change in the message(from Hi to Dhoni)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